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4" r:id="rId9"/>
    <p:sldId id="262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90" y="-4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sz="4000" smtClean="0"/>
              <a:t>Рольова </a:t>
            </a:r>
            <a:r>
              <a:rPr lang="uk-UA" sz="4000" dirty="0" smtClean="0"/>
              <a:t>гра</a:t>
            </a:r>
            <a:endParaRPr lang="ru-RU" sz="40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000" dirty="0" smtClean="0"/>
              <a:t>Д</a:t>
            </a:r>
            <a:r>
              <a:rPr lang="uk-UA" sz="6000" dirty="0" smtClean="0"/>
              <a:t>іти: Злочин і </a:t>
            </a:r>
            <a:r>
              <a:rPr lang="uk-UA" sz="6000" dirty="0" smtClean="0"/>
              <a:t>покарання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90305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Історія  з  життя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65" y="1412776"/>
            <a:ext cx="8380307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227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sz="3600" dirty="0" smtClean="0"/>
              <a:t>Учні по черзі дають відповідь на запитання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5400" dirty="0" smtClean="0"/>
              <a:t>Вправа  «мікрофон»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41028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400" dirty="0" smtClean="0"/>
              <a:t>психолог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000" dirty="0" smtClean="0"/>
              <a:t>Посієш вчинок-пожнеш звичку, посієш </a:t>
            </a:r>
            <a:r>
              <a:rPr lang="uk-UA" sz="4000" dirty="0" err="1" smtClean="0"/>
              <a:t>звичку-</a:t>
            </a:r>
            <a:r>
              <a:rPr lang="uk-UA" sz="4000" dirty="0" smtClean="0"/>
              <a:t> пожнеш характер, посієш характер-пожнеш долю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82132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dirty="0" smtClean="0"/>
              <a:t>лікар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uk-UA" sz="4000" dirty="0" smtClean="0"/>
              <a:t>П</a:t>
            </a:r>
            <a:r>
              <a:rPr lang="en-US" sz="4000" dirty="0" smtClean="0"/>
              <a:t>’</a:t>
            </a:r>
            <a:r>
              <a:rPr lang="uk-UA" sz="4000" dirty="0" err="1" smtClean="0"/>
              <a:t>янство</a:t>
            </a:r>
            <a:endParaRPr lang="uk-UA" sz="4000" dirty="0" smtClean="0"/>
          </a:p>
          <a:p>
            <a:r>
              <a:rPr lang="uk-UA" sz="4000" dirty="0" smtClean="0"/>
              <a:t> і </a:t>
            </a:r>
            <a:r>
              <a:rPr lang="uk-UA" sz="4000" dirty="0" err="1" smtClean="0"/>
              <a:t>наркоманія-</a:t>
            </a:r>
            <a:r>
              <a:rPr lang="uk-UA" sz="4000" dirty="0" smtClean="0"/>
              <a:t> </a:t>
            </a:r>
          </a:p>
          <a:p>
            <a:r>
              <a:rPr lang="uk-UA" sz="4000" dirty="0" smtClean="0"/>
              <a:t>Велика</a:t>
            </a:r>
          </a:p>
          <a:p>
            <a:r>
              <a:rPr lang="uk-UA" sz="4000" dirty="0" smtClean="0"/>
              <a:t>Загальна</a:t>
            </a:r>
          </a:p>
          <a:p>
            <a:r>
              <a:rPr lang="uk-UA" sz="4000" dirty="0" smtClean="0"/>
              <a:t>Біда</a:t>
            </a:r>
          </a:p>
          <a:p>
            <a:r>
              <a:rPr lang="uk-UA" dirty="0" smtClean="0"/>
              <a:t>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340768"/>
            <a:ext cx="5184576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001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dirty="0" smtClean="0"/>
              <a:t>Історія  з  життя</a:t>
            </a:r>
            <a:endParaRPr lang="ru-RU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12776"/>
            <a:ext cx="6336704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6696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899592" y="3886200"/>
            <a:ext cx="7344816" cy="278316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,,</a:t>
            </a:r>
            <a:r>
              <a:rPr lang="ru-RU" sz="4200" dirty="0" smtClean="0"/>
              <a:t>Наш</a:t>
            </a:r>
            <a:r>
              <a:rPr lang="uk-UA" sz="4200" dirty="0" smtClean="0"/>
              <a:t>і діти-це наша старість. Правильне виховання-це наша щаслива старість, погане виховання-це наше майбутнє горе, це наші сльози, це наша провина перед іншими </a:t>
            </a:r>
            <a:r>
              <a:rPr lang="uk-UA" sz="4200" dirty="0" err="1" smtClean="0"/>
              <a:t>людьми”</a:t>
            </a:r>
            <a:endParaRPr lang="ru-RU" sz="4200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600" dirty="0" smtClean="0"/>
              <a:t>Великий педагог А.С. Макаренко писав:</a:t>
            </a:r>
            <a:endParaRPr lang="ru-RU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sz="3600" dirty="0" smtClean="0"/>
              <a:t>Питання для обговорення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4800" dirty="0" smtClean="0"/>
              <a:t>Що таке злочин?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751587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dirty="0" smtClean="0"/>
              <a:t>Міліціонер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95438"/>
            <a:ext cx="7992887" cy="4713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9574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Перегляд відео про колонію неповнолітніх в Україні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Демокріт</a:t>
            </a:r>
            <a:r>
              <a:rPr lang="uk-UA" smtClean="0"/>
              <a:t>.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uk-UA" sz="4400" dirty="0" smtClean="0"/>
              <a:t>Не кажи і не роби нічого поганого, навіть тоді, коли ти наодинці з собою.</a:t>
            </a:r>
          </a:p>
          <a:p>
            <a:r>
              <a:rPr lang="uk-UA" sz="4400" dirty="0" smtClean="0"/>
              <a:t>Учись надто більше соромитись себе, ніж інших</a:t>
            </a:r>
            <a:endParaRPr lang="ru-RU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148</TotalTime>
  <Words>128</Words>
  <Application>Microsoft Office PowerPoint</Application>
  <PresentationFormat>Экран (4:3)</PresentationFormat>
  <Paragraphs>24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Горизонт</vt:lpstr>
      <vt:lpstr>Діти: Злочин і покарання</vt:lpstr>
      <vt:lpstr>Історія  з  життя</vt:lpstr>
      <vt:lpstr>Вправа  «мікрофон»</vt:lpstr>
      <vt:lpstr>психолог</vt:lpstr>
      <vt:lpstr>лікар</vt:lpstr>
      <vt:lpstr>Історія  з  життя</vt:lpstr>
      <vt:lpstr>Великий педагог А.С. Макаренко писав:</vt:lpstr>
      <vt:lpstr>Що таке злочин?</vt:lpstr>
      <vt:lpstr>Міліціонер</vt:lpstr>
      <vt:lpstr>Перегляд відео про колонію неповнолітніх в Україні</vt:lpstr>
      <vt:lpstr>Демокріт.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Діти: Злочин і покання</dc:title>
  <cp:lastModifiedBy>User</cp:lastModifiedBy>
  <cp:revision>8</cp:revision>
  <dcterms:modified xsi:type="dcterms:W3CDTF">2015-09-22T09:36:38Z</dcterms:modified>
</cp:coreProperties>
</file>